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Reid Pezewsk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8-28T21:49:25.862">
    <p:pos x="196" y="469"/>
    <p:text>page numbers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8-28T21:48:27.140">
    <p:pos x="196" y="725"/>
    <p:text>Strategic bolding</p:text>
  </p:cm>
  <p:cm authorId="0" idx="3" dt="2021-08-28T21:48:27.140">
    <p:pos x="196" y="725"/>
    <p:text>make big points stand out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08-28T21:49:13.498">
    <p:pos x="196" y="725"/>
    <p:text>clear up both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1-08-28T21:50:39.821">
    <p:pos x="196" y="1785"/>
    <p:text>strategic bolding - maybe just remove the "what is"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a17d2167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a17d2167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a17d216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a17d216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a17d216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a17d216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a17d2166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a17d2166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a17d2166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a17d2166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rental market and path to home ownership briefly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a17d2166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a17d2166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891fddb7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891fddb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891fddb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891fddb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a17d216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a17d216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a17d216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a17d216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c2810445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c2810445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Individuals without immediate expendable income who want to learn more about financial literacy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 that either are beginning to learn about/have not been exposed to information on financial literacy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Underbanked individuals/those who lack credit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unable to invest at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at the beginning of investing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Who want to learn -</a:t>
            </a:r>
            <a:r>
              <a:rPr lang="en"/>
              <a:t> It’s like my dad always says, I can only help you if you want to help yourself. I want the best for you but you have to take advantage of it, and while we can encourage you to take the </a:t>
            </a:r>
            <a:r>
              <a:rPr lang="en"/>
              <a:t>right path it is your choice in the end on what to 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a17d216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a17d216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Coinbase’s opportunities to earn crypto by taking lessons on Coinbase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Gamification of Learning in lonbase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Mascot helping with learning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c281044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c281044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a17d2167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a17d2167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a17d2167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a17d216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a17d2167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a17d2167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nasfaa.org/news-item/14855/Survey_Incoming_College_Students_Struggle_With_Basic_Financial_Literacy" TargetMode="External"/><Relationship Id="rId4" Type="http://schemas.openxmlformats.org/officeDocument/2006/relationships/hyperlink" Target="https://toolkit.nefe.org/evaluation-resources/evaluation-perspectives/financial-education-groups/young-adults" TargetMode="External"/><Relationship Id="rId5" Type="http://schemas.openxmlformats.org/officeDocument/2006/relationships/hyperlink" Target="https://toolkit.nefe.org/evaluation-resources/evaluation-perspectives/financial-education-groups/working-adult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NQR Finances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WSS: Nelson Cowan, Quinn Thompson, Reid Pezewski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4650" y="1152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-1122617" y="-561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00" y="1562875"/>
            <a:ext cx="6074750" cy="34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180" y="123750"/>
            <a:ext cx="24212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</a:t>
            </a:r>
            <a:r>
              <a:rPr lang="en"/>
              <a:t>opics</a:t>
            </a:r>
            <a:r>
              <a:rPr lang="en"/>
              <a:t> to Consider in Financial Literacy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Personal Budgets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Identifying sources of revenue and expenses and using that information to create monthly plans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Teaching how to incorporate debt (student/home loans, credit cards, etc.) into financial plans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600" y="345350"/>
            <a:ext cx="5719498" cy="445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about investing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Modules teaching about the following forms of investment: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Stocks/ETFs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Bonds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Options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Futures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Cryptocurrencies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Discuss advantages and disadvantages of each type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945500"/>
            <a:ext cx="5719502" cy="32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Minimizing housing costs and navigating toward home ownership</a:t>
            </a:r>
            <a:endParaRPr sz="2000"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Common rule of thumb for real estate experts is that 30% of one’s income goes toward housing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Given the large expense housing is, the ability to minimize the expenses in that area is going to be of the utmost importance for renters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681413"/>
            <a:ext cx="5719498" cy="378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Maximizing earning potential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Although most of financial literacy comes from controlling expenses, enhancing revenue can also be beneficial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Career help offered: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Job interview, resume, cover letter assistance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Skills workshops useful to many companies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Small scholarships for users wishing to get a degree in STEM or Business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062288"/>
            <a:ext cx="5719501" cy="301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https://www.nasfaa.org/news-item/14855/Survey_Incoming_College_Students_Struggle_With_Basic_Financial_Literacy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https://toolkit.nefe.org/evaluation-resources/evaluation-perspectives/financial-education-groups/young-adults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https://toolkit.nefe.org/evaluation-resources/evaluation-perspectives/financial-education-groups/working-adults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Literacy in the US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40%</a:t>
            </a:r>
            <a:r>
              <a:rPr lang="en"/>
              <a:t> of four year students have joined a personal financial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Difficult for working class adults to keep up with/understand financial literacy concepts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Lower income consumers lack the exposure to and understanding of financial literacy concepts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However...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85%</a:t>
            </a:r>
            <a:r>
              <a:rPr lang="en"/>
              <a:t> of Americans have a smart device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NQR Finances</a:t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Literacy Social Media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Our Scope?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Outreach to </a:t>
            </a:r>
            <a:r>
              <a:rPr lang="en"/>
              <a:t>both</a:t>
            </a:r>
            <a:r>
              <a:rPr lang="en"/>
              <a:t> types of financial uninclined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Individuals without immediate expendable income who want to learn more about financial literacy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Demographics that either are beginning to learn about/have not been exposed to information on financial literacy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Accessible Anywhere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Inspirations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50" y="252938"/>
            <a:ext cx="5719499" cy="18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1" y="2304074"/>
            <a:ext cx="1288225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024" y="2238850"/>
            <a:ext cx="3007175" cy="27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6125" y="2701350"/>
            <a:ext cx="3639700" cy="17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NQR Finances</a:t>
            </a:r>
            <a:r>
              <a:rPr lang="en"/>
              <a:t>:</a:t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That Works For </a:t>
            </a:r>
            <a:r>
              <a:rPr b="1" lang="en"/>
              <a:t>YOUR Money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ctrTitle"/>
          </p:nvPr>
        </p:nvSpPr>
        <p:spPr>
          <a:xfrm>
            <a:off x="-1161367" y="-693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Feed</a:t>
            </a:r>
            <a:endParaRPr/>
          </a:p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5" y="1359453"/>
            <a:ext cx="5867002" cy="33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699" y="233175"/>
            <a:ext cx="55572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-1004767" y="-578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</a:t>
            </a:r>
            <a:endParaRPr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00" y="1519173"/>
            <a:ext cx="6084451" cy="342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874" y="222600"/>
            <a:ext cx="55572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-1049417" y="-976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Course</a:t>
            </a:r>
            <a:endParaRPr/>
          </a:p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375" y="689024"/>
            <a:ext cx="2185275" cy="46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5653"/>
            <a:ext cx="4353600" cy="24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500" y="3322300"/>
            <a:ext cx="3110299" cy="17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